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EEC3C"/>
    <a:srgbClr val="9BFF21"/>
    <a:srgbClr val="FFDC47"/>
    <a:srgbClr val="FF8001"/>
    <a:srgbClr val="FFABC9"/>
    <a:srgbClr val="FF9900"/>
    <a:srgbClr val="FFFF21"/>
    <a:srgbClr val="9900CC"/>
    <a:srgbClr val="D99B01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5" d="100"/>
          <a:sy n="105" d="100"/>
        </p:scale>
        <p:origin x="-144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0E1622-AE58-4804-890B-3E948F19AA1F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2BC15A-4420-4E35-A859-EEB49759A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799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8965" y="739290"/>
            <a:ext cx="8246070" cy="763524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r>
              <a:rPr lang="fa-IR" dirty="0" smtClean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48965" y="1502815"/>
            <a:ext cx="8246070" cy="610820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800" b="0" i="0">
                <a:solidFill>
                  <a:srgbClr val="9BFF2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a-IR" dirty="0" smtClean="0"/>
              <a:t>با کلیک کردن، موضوع را وارد نمایید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8965" y="281175"/>
            <a:ext cx="8246070" cy="739290"/>
          </a:xfrm>
        </p:spPr>
        <p:txBody>
          <a:bodyPr>
            <a:normAutofit/>
          </a:bodyPr>
          <a:lstStyle>
            <a:lvl1pPr algn="ctr">
              <a:defRPr sz="3200" baseline="0">
                <a:solidFill>
                  <a:srgbClr val="9BFF2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a-IR" dirty="0" smtClean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48966" y="1044701"/>
            <a:ext cx="8246070" cy="3664916"/>
          </a:xfrm>
        </p:spPr>
        <p:txBody>
          <a:bodyPr/>
          <a:lstStyle>
            <a:lvl1pPr algn="r">
              <a:defRPr sz="2800">
                <a:solidFill>
                  <a:schemeClr val="bg1"/>
                </a:solidFill>
              </a:defRPr>
            </a:lvl1pPr>
            <a:lvl2pPr algn="r">
              <a:defRPr>
                <a:solidFill>
                  <a:schemeClr val="bg1"/>
                </a:solidFill>
              </a:defRPr>
            </a:lvl2pPr>
            <a:lvl3pPr algn="r">
              <a:defRPr>
                <a:solidFill>
                  <a:schemeClr val="bg1"/>
                </a:solidFill>
              </a:defRPr>
            </a:lvl3pPr>
            <a:lvl4pPr algn="r">
              <a:defRPr>
                <a:solidFill>
                  <a:schemeClr val="bg1"/>
                </a:solidFill>
              </a:defRPr>
            </a:lvl4pPr>
            <a:lvl5pPr algn="r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a-IR" dirty="0" smtClean="0"/>
              <a:t>موضوع اصلی</a:t>
            </a:r>
            <a:endParaRPr lang="en-US" dirty="0" smtClean="0"/>
          </a:p>
          <a:p>
            <a:pPr lvl="1"/>
            <a:r>
              <a:rPr lang="fa-IR" dirty="0" smtClean="0"/>
              <a:t>سطح 1 توضیحات</a:t>
            </a:r>
            <a:endParaRPr lang="en-US" dirty="0" smtClean="0"/>
          </a:p>
          <a:p>
            <a:pPr lvl="2"/>
            <a:r>
              <a:rPr lang="fa-IR" dirty="0" smtClean="0"/>
              <a:t>سطح 2 توضیحات</a:t>
            </a:r>
            <a:endParaRPr lang="en-US" dirty="0" smtClean="0"/>
          </a:p>
          <a:p>
            <a:pPr lvl="3"/>
            <a:r>
              <a:rPr lang="fa-IR" dirty="0" smtClean="0"/>
              <a:t>سطح 3 توضیحات </a:t>
            </a:r>
            <a:endParaRPr lang="en-US" dirty="0" smtClean="0"/>
          </a:p>
          <a:p>
            <a:pPr lvl="4"/>
            <a:r>
              <a:rPr lang="fa-IR" dirty="0" smtClean="0"/>
              <a:t>سطح 4 توضیحات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34129" y="433880"/>
            <a:ext cx="6260905" cy="572644"/>
          </a:xfrm>
        </p:spPr>
        <p:txBody>
          <a:bodyPr>
            <a:noAutofit/>
          </a:bodyPr>
          <a:lstStyle>
            <a:lvl1pPr algn="ctr">
              <a:defRPr sz="2400">
                <a:solidFill>
                  <a:srgbClr val="5EEC3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a-IR" dirty="0" smtClean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434129" y="1198559"/>
            <a:ext cx="6260905" cy="3511061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a-IR" dirty="0" smtClean="0"/>
              <a:t>موضوع اصلی</a:t>
            </a:r>
            <a:endParaRPr lang="en-US" dirty="0" smtClean="0"/>
          </a:p>
          <a:p>
            <a:pPr lvl="1"/>
            <a:r>
              <a:rPr lang="fa-IR" dirty="0" smtClean="0"/>
              <a:t>سطح 1 توضیحات</a:t>
            </a:r>
            <a:endParaRPr lang="en-US" dirty="0" smtClean="0"/>
          </a:p>
          <a:p>
            <a:pPr lvl="2"/>
            <a:r>
              <a:rPr lang="fa-IR" dirty="0" smtClean="0"/>
              <a:t>سطح 2 توضیحات</a:t>
            </a:r>
            <a:endParaRPr lang="en-US" dirty="0" smtClean="0"/>
          </a:p>
          <a:p>
            <a:pPr lvl="3"/>
            <a:r>
              <a:rPr lang="fa-IR" dirty="0" smtClean="0"/>
              <a:t>سطح 3 توضیحات </a:t>
            </a:r>
            <a:endParaRPr lang="en-US" dirty="0" smtClean="0"/>
          </a:p>
          <a:p>
            <a:pPr lvl="4"/>
            <a:r>
              <a:rPr lang="fa-IR" dirty="0" smtClean="0"/>
              <a:t>سطح 4 توضیحات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ctr">
              <a:defRPr sz="3200" b="1" cap="all"/>
            </a:lvl1pPr>
          </a:lstStyle>
          <a:p>
            <a:r>
              <a:rPr lang="fa-IR" dirty="0" smtClean="0"/>
              <a:t>با کلیک کردن، موضوع را وارد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a-IR" dirty="0" smtClean="0"/>
              <a:t>با کلیک کردن، موضوع اصلی را وارد نمایید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a-IR" dirty="0" smtClean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200151"/>
            <a:ext cx="4038600" cy="339447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a-IR" dirty="0" smtClean="0"/>
              <a:t>موضوع اصلی</a:t>
            </a:r>
            <a:endParaRPr lang="en-US" dirty="0" smtClean="0"/>
          </a:p>
          <a:p>
            <a:pPr lvl="1"/>
            <a:r>
              <a:rPr lang="fa-IR" dirty="0" smtClean="0"/>
              <a:t>سطح 1 توضیحات</a:t>
            </a:r>
            <a:endParaRPr lang="en-US" dirty="0" smtClean="0"/>
          </a:p>
          <a:p>
            <a:pPr lvl="2"/>
            <a:r>
              <a:rPr lang="fa-IR" dirty="0" smtClean="0"/>
              <a:t>سطح 2 توضیحات</a:t>
            </a:r>
            <a:endParaRPr lang="en-US" dirty="0" smtClean="0"/>
          </a:p>
          <a:p>
            <a:pPr lvl="3"/>
            <a:r>
              <a:rPr lang="fa-IR" dirty="0" smtClean="0"/>
              <a:t>سطح 3 توضیحات </a:t>
            </a:r>
            <a:endParaRPr lang="en-US" dirty="0" smtClean="0"/>
          </a:p>
          <a:p>
            <a:pPr lvl="4"/>
            <a:r>
              <a:rPr lang="fa-IR" dirty="0" smtClean="0"/>
              <a:t>سطح 4 توضیحات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200151"/>
            <a:ext cx="4038600" cy="339447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a-IR" dirty="0" smtClean="0"/>
              <a:t>موضوع اصلی</a:t>
            </a:r>
            <a:endParaRPr lang="en-US" dirty="0" smtClean="0"/>
          </a:p>
          <a:p>
            <a:pPr lvl="1"/>
            <a:r>
              <a:rPr lang="fa-IR" dirty="0" smtClean="0"/>
              <a:t>سطح 1 توضیحات</a:t>
            </a:r>
            <a:endParaRPr lang="en-US" dirty="0" smtClean="0"/>
          </a:p>
          <a:p>
            <a:pPr lvl="2"/>
            <a:r>
              <a:rPr lang="fa-IR" dirty="0" smtClean="0"/>
              <a:t>سطح 2 توضیحات</a:t>
            </a:r>
            <a:endParaRPr lang="en-US" dirty="0" smtClean="0"/>
          </a:p>
          <a:p>
            <a:pPr lvl="3"/>
            <a:r>
              <a:rPr lang="fa-IR" dirty="0" smtClean="0"/>
              <a:t>سطح 3 توضیحات </a:t>
            </a:r>
            <a:endParaRPr lang="en-US" dirty="0" smtClean="0"/>
          </a:p>
          <a:p>
            <a:pPr lvl="4"/>
            <a:r>
              <a:rPr lang="fa-IR" dirty="0" smtClean="0"/>
              <a:t>سطح 4 توضیحات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8964" y="281175"/>
            <a:ext cx="8246071" cy="763525"/>
          </a:xfrm>
        </p:spPr>
        <p:txBody>
          <a:bodyPr>
            <a:normAutofit/>
          </a:bodyPr>
          <a:lstStyle>
            <a:lvl1pPr algn="ctr">
              <a:defRPr sz="3200" baseline="0">
                <a:solidFill>
                  <a:srgbClr val="9BFF2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a-IR" dirty="0" smtClean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6879" y="1529410"/>
            <a:ext cx="4040188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16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a-IR" dirty="0" smtClean="0"/>
              <a:t>با کلیک کردن، موضوع اصلی را وارد نمایید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36879" y="1960930"/>
            <a:ext cx="4040188" cy="2137871"/>
          </a:xfrm>
        </p:spPr>
        <p:txBody>
          <a:bodyPr>
            <a:noAutofit/>
          </a:bodyPr>
          <a:lstStyle>
            <a:lvl1pPr algn="r">
              <a:defRPr sz="1800">
                <a:solidFill>
                  <a:schemeClr val="bg1"/>
                </a:solidFill>
              </a:defRPr>
            </a:lvl1pPr>
            <a:lvl2pPr algn="r">
              <a:defRPr sz="1600">
                <a:solidFill>
                  <a:schemeClr val="bg1"/>
                </a:solidFill>
              </a:defRPr>
            </a:lvl2pPr>
            <a:lvl3pPr algn="r">
              <a:defRPr sz="1400">
                <a:solidFill>
                  <a:schemeClr val="bg1"/>
                </a:solidFill>
              </a:defRPr>
            </a:lvl3pPr>
            <a:lvl4pPr algn="r">
              <a:defRPr sz="1200">
                <a:solidFill>
                  <a:schemeClr val="bg1"/>
                </a:solidFill>
              </a:defRPr>
            </a:lvl4pPr>
            <a:lvl5pPr algn="r">
              <a:defRPr sz="12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a-IR" dirty="0" smtClean="0"/>
              <a:t>موضوع اصلی</a:t>
            </a:r>
            <a:endParaRPr lang="en-US" dirty="0" smtClean="0"/>
          </a:p>
          <a:p>
            <a:pPr lvl="1"/>
            <a:r>
              <a:rPr lang="fa-IR" dirty="0" smtClean="0"/>
              <a:t>سطح 1 توضیحات</a:t>
            </a:r>
            <a:endParaRPr lang="en-US" dirty="0" smtClean="0"/>
          </a:p>
          <a:p>
            <a:pPr lvl="2"/>
            <a:r>
              <a:rPr lang="fa-IR" dirty="0" smtClean="0"/>
              <a:t>سطح 2 توضیحات</a:t>
            </a:r>
            <a:endParaRPr lang="en-US" dirty="0" smtClean="0"/>
          </a:p>
          <a:p>
            <a:pPr lvl="3"/>
            <a:r>
              <a:rPr lang="fa-IR" dirty="0" smtClean="0"/>
              <a:t>سطح 3 توضیحات </a:t>
            </a:r>
            <a:endParaRPr lang="en-US" dirty="0" smtClean="0"/>
          </a:p>
          <a:p>
            <a:pPr lvl="4"/>
            <a:r>
              <a:rPr lang="fa-IR" dirty="0" smtClean="0"/>
              <a:t>سطح 4 توضیحات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572000" y="1529410"/>
            <a:ext cx="4041775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16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a-IR" dirty="0" smtClean="0"/>
              <a:t>با کلیک کردن، موضوع اصلی را وارد نمایید</a:t>
            </a: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572000" y="1960930"/>
            <a:ext cx="4041775" cy="2137871"/>
          </a:xfrm>
        </p:spPr>
        <p:txBody>
          <a:bodyPr>
            <a:noAutofit/>
          </a:bodyPr>
          <a:lstStyle>
            <a:lvl1pPr algn="r">
              <a:defRPr sz="1800">
                <a:solidFill>
                  <a:schemeClr val="bg1"/>
                </a:solidFill>
              </a:defRPr>
            </a:lvl1pPr>
            <a:lvl2pPr algn="r">
              <a:defRPr sz="1600">
                <a:solidFill>
                  <a:schemeClr val="bg1"/>
                </a:solidFill>
              </a:defRPr>
            </a:lvl2pPr>
            <a:lvl3pPr algn="r">
              <a:defRPr sz="1400">
                <a:solidFill>
                  <a:schemeClr val="bg1"/>
                </a:solidFill>
              </a:defRPr>
            </a:lvl3pPr>
            <a:lvl4pPr algn="r">
              <a:defRPr sz="1200">
                <a:solidFill>
                  <a:schemeClr val="bg1"/>
                </a:solidFill>
              </a:defRPr>
            </a:lvl4pPr>
            <a:lvl5pPr algn="r">
              <a:defRPr sz="12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a-IR" dirty="0" smtClean="0"/>
              <a:t>موضوع اصلی</a:t>
            </a:r>
            <a:endParaRPr lang="en-US" dirty="0" smtClean="0"/>
          </a:p>
          <a:p>
            <a:pPr lvl="1"/>
            <a:r>
              <a:rPr lang="fa-IR" dirty="0" smtClean="0"/>
              <a:t>سطح 1 توضیحات</a:t>
            </a:r>
            <a:endParaRPr lang="en-US" dirty="0" smtClean="0"/>
          </a:p>
          <a:p>
            <a:pPr lvl="2"/>
            <a:r>
              <a:rPr lang="fa-IR" dirty="0" smtClean="0"/>
              <a:t>سطح 2 توضیحات</a:t>
            </a:r>
            <a:endParaRPr lang="en-US" dirty="0" smtClean="0"/>
          </a:p>
          <a:p>
            <a:pPr lvl="3"/>
            <a:r>
              <a:rPr lang="fa-IR" dirty="0" smtClean="0"/>
              <a:t>سطح 3 توضیحات </a:t>
            </a:r>
            <a:endParaRPr lang="en-US" dirty="0" smtClean="0"/>
          </a:p>
          <a:p>
            <a:pPr lvl="4"/>
            <a:r>
              <a:rPr lang="fa-IR" dirty="0" smtClean="0"/>
              <a:t>سطح 4 توضیحات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a-IR" dirty="0" smtClean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a-IR" dirty="0" smtClean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a-IR" dirty="0" smtClean="0"/>
              <a:t>موضوع اصلی</a:t>
            </a:r>
            <a:endParaRPr lang="en-US" dirty="0" smtClean="0"/>
          </a:p>
          <a:p>
            <a:pPr lvl="1"/>
            <a:r>
              <a:rPr lang="fa-IR" dirty="0" smtClean="0"/>
              <a:t>سطح 1 توضیحات</a:t>
            </a:r>
            <a:endParaRPr lang="en-US" dirty="0" smtClean="0"/>
          </a:p>
          <a:p>
            <a:pPr lvl="2"/>
            <a:r>
              <a:rPr lang="fa-IR" dirty="0" smtClean="0"/>
              <a:t>سطح 2 توضیحات</a:t>
            </a:r>
            <a:endParaRPr lang="en-US" dirty="0" smtClean="0"/>
          </a:p>
          <a:p>
            <a:pPr lvl="3"/>
            <a:r>
              <a:rPr lang="fa-IR" dirty="0" smtClean="0"/>
              <a:t>سطح 3 توضیحات </a:t>
            </a:r>
            <a:endParaRPr lang="en-US" dirty="0" smtClean="0"/>
          </a:p>
          <a:p>
            <a:pPr lvl="4"/>
            <a:r>
              <a:rPr lang="fa-IR" dirty="0" smtClean="0"/>
              <a:t>سطح 4 توضیحات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txStyles>
    <p:titleStyle>
      <a:lvl1pPr algn="ctr" defTabSz="914400" rtl="1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2  Sina" pitchFamily="2" charset="-78"/>
        </a:defRPr>
      </a:lvl1pPr>
    </p:titleStyle>
    <p:bodyStyle>
      <a:lvl1pPr marL="342900" indent="-34290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2  Sina" pitchFamily="2" charset="-78"/>
        </a:defRPr>
      </a:lvl1pPr>
      <a:lvl2pPr marL="742950" indent="-28575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2  Sina" pitchFamily="2" charset="-78"/>
        </a:defRPr>
      </a:lvl2pPr>
      <a:lvl3pPr marL="1143000" indent="-22860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2  Sina" pitchFamily="2" charset="-78"/>
        </a:defRPr>
      </a:lvl3pPr>
      <a:lvl4pPr marL="1600200" indent="-22860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2  Sina" pitchFamily="2" charset="-78"/>
        </a:defRPr>
      </a:lvl4pPr>
      <a:lvl5pPr marL="2057400" indent="-22860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2  Sina" pitchFamily="2" charset="-7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768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996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659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728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9928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004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2519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7622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1120</TotalTime>
  <Words>0</Words>
  <Application>Microsoft Office PowerPoint</Application>
  <PresentationFormat>On-screen Show (16:9)</PresentationFormat>
  <Paragraphs>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MRT Pack 20 DVDs</cp:lastModifiedBy>
  <cp:revision>164</cp:revision>
  <dcterms:created xsi:type="dcterms:W3CDTF">2013-08-21T19:17:07Z</dcterms:created>
  <dcterms:modified xsi:type="dcterms:W3CDTF">2018-04-03T17:53:15Z</dcterms:modified>
</cp:coreProperties>
</file>