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FFC901"/>
    <a:srgbClr val="FE9202"/>
    <a:srgbClr val="FF00FF"/>
    <a:srgbClr val="FEA402"/>
    <a:srgbClr val="7CC800"/>
    <a:srgbClr val="5EEC3C"/>
    <a:srgbClr val="1D3A00"/>
    <a:srgbClr val="6C1A00"/>
    <a:srgbClr val="E39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2419045"/>
            <a:ext cx="5946344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182570"/>
            <a:ext cx="5946345" cy="763526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655520"/>
            <a:ext cx="8246070" cy="2901395"/>
          </a:xfrm>
        </p:spPr>
        <p:txBody>
          <a:bodyPr/>
          <a:lstStyle>
            <a:lvl1pPr algn="r">
              <a:defRPr sz="2800">
                <a:solidFill>
                  <a:srgbClr val="003296"/>
                </a:solidFill>
              </a:defRPr>
            </a:lvl1pPr>
            <a:lvl2pPr algn="r">
              <a:defRPr>
                <a:solidFill>
                  <a:srgbClr val="003296"/>
                </a:solidFill>
              </a:defRPr>
            </a:lvl2pPr>
            <a:lvl3pPr algn="r">
              <a:defRPr>
                <a:solidFill>
                  <a:srgbClr val="003296"/>
                </a:solidFill>
              </a:defRPr>
            </a:lvl3pPr>
            <a:lvl4pPr algn="r">
              <a:defRPr>
                <a:solidFill>
                  <a:srgbClr val="003296"/>
                </a:solidFill>
              </a:defRPr>
            </a:lvl4pPr>
            <a:lvl5pPr algn="r">
              <a:defRPr>
                <a:solidFill>
                  <a:srgbClr val="003296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44700"/>
            <a:ext cx="7772400" cy="2260475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FFC90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586585"/>
            <a:ext cx="8229600" cy="763525"/>
          </a:xfrm>
        </p:spPr>
        <p:txBody>
          <a:bodyPr/>
          <a:lstStyle>
            <a:lvl1pPr>
              <a:defRPr sz="3200"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02815"/>
            <a:ext cx="4038600" cy="30918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02815"/>
            <a:ext cx="4038600" cy="30918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94664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419045"/>
            <a:ext cx="4035120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rgbClr val="003296"/>
                </a:solidFill>
              </a:defRPr>
            </a:lvl1pPr>
            <a:lvl2pPr algn="r">
              <a:defRPr sz="1800">
                <a:solidFill>
                  <a:srgbClr val="003296"/>
                </a:solidFill>
              </a:defRPr>
            </a:lvl2pPr>
            <a:lvl3pPr algn="r">
              <a:defRPr sz="1600">
                <a:solidFill>
                  <a:srgbClr val="003296"/>
                </a:solidFill>
              </a:defRPr>
            </a:lvl3pPr>
            <a:lvl4pPr algn="r">
              <a:defRPr sz="1400">
                <a:solidFill>
                  <a:srgbClr val="003296"/>
                </a:solidFill>
              </a:defRPr>
            </a:lvl4pPr>
            <a:lvl5pPr algn="r">
              <a:defRPr sz="14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94664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419045"/>
            <a:ext cx="4041775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rgbClr val="003296"/>
                </a:solidFill>
              </a:defRPr>
            </a:lvl1pPr>
            <a:lvl2pPr algn="r">
              <a:defRPr sz="1800">
                <a:solidFill>
                  <a:srgbClr val="003296"/>
                </a:solidFill>
              </a:defRPr>
            </a:lvl2pPr>
            <a:lvl3pPr algn="r">
              <a:defRPr sz="1600">
                <a:solidFill>
                  <a:srgbClr val="003296"/>
                </a:solidFill>
              </a:defRPr>
            </a:lvl3pPr>
            <a:lvl4pPr algn="r">
              <a:defRPr sz="1400">
                <a:solidFill>
                  <a:srgbClr val="003296"/>
                </a:solidFill>
              </a:defRPr>
            </a:lvl4pPr>
            <a:lvl5pPr algn="r">
              <a:defRPr sz="14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6260" y="1502815"/>
            <a:ext cx="8229600" cy="85725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2815"/>
            <a:ext cx="8229600" cy="309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FE9202"/>
          </a:solidFill>
          <a:latin typeface="+mj-lt"/>
          <a:ea typeface="+mj-ea"/>
          <a:cs typeface="2  Sina" pitchFamily="2" charset="-78"/>
        </a:defRPr>
      </a:lvl1pPr>
    </p:titleStyle>
    <p:bodyStyle>
      <a:lvl1pPr marL="457200" indent="-4572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800" kern="1200">
          <a:solidFill>
            <a:srgbClr val="FF00FF"/>
          </a:solidFill>
          <a:latin typeface="+mn-lt"/>
          <a:ea typeface="+mn-ea"/>
          <a:cs typeface="+mn-cs"/>
        </a:defRPr>
      </a:lvl1pPr>
      <a:lvl2pPr marL="914400" indent="-4572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400" kern="1200">
          <a:solidFill>
            <a:srgbClr val="FF00FF"/>
          </a:solidFill>
          <a:latin typeface="+mn-lt"/>
          <a:ea typeface="+mn-ea"/>
          <a:cs typeface="+mn-cs"/>
        </a:defRPr>
      </a:lvl2pPr>
      <a:lvl3pPr marL="12573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000" kern="1200">
          <a:solidFill>
            <a:srgbClr val="FF00FF"/>
          </a:solidFill>
          <a:latin typeface="+mn-lt"/>
          <a:ea typeface="+mn-ea"/>
          <a:cs typeface="+mn-cs"/>
        </a:defRPr>
      </a:lvl3pPr>
      <a:lvl4pPr marL="17145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FF00FF"/>
          </a:solidFill>
          <a:latin typeface="+mn-lt"/>
          <a:ea typeface="+mn-ea"/>
          <a:cs typeface="+mn-cs"/>
        </a:defRPr>
      </a:lvl4pPr>
      <a:lvl5pPr marL="21717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FF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3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0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2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0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0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17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2017-07-14T17:38:22Z</dcterms:created>
  <dcterms:modified xsi:type="dcterms:W3CDTF">2017-09-02T19:32:04Z</dcterms:modified>
</cp:coreProperties>
</file>