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EC3C"/>
    <a:srgbClr val="007033"/>
    <a:srgbClr val="FFCC66"/>
    <a:srgbClr val="990099"/>
    <a:srgbClr val="CC0099"/>
    <a:srgbClr val="FE9202"/>
    <a:srgbClr val="6C1A00"/>
    <a:srgbClr val="00AACC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E9D60-3D97-45E6-827D-4FDA9D9442EF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1E584-0FC9-4667-B5FF-3FF5B5BB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1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6715" y="3335275"/>
            <a:ext cx="5650085" cy="75004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6715" y="4098800"/>
            <a:ext cx="5650085" cy="610820"/>
          </a:xfrm>
        </p:spPr>
        <p:txBody>
          <a:bodyPr>
            <a:noAutofit/>
          </a:bodyPr>
          <a:lstStyle>
            <a:lvl1pPr marL="0" indent="0" algn="r">
              <a:buNone/>
              <a:defRPr sz="20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586585"/>
            <a:ext cx="8246070" cy="916230"/>
          </a:xfrm>
        </p:spPr>
        <p:txBody>
          <a:bodyPr>
            <a:normAutofit/>
          </a:bodyPr>
          <a:lstStyle>
            <a:lvl1pPr algn="r">
              <a:defRPr sz="28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8966" y="1655519"/>
            <a:ext cx="8246070" cy="3054101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a-IR" dirty="0"/>
              <a:t>توضیحات را وارد نمایید</a:t>
            </a:r>
            <a:endParaRPr lang="en-US" dirty="0"/>
          </a:p>
          <a:p>
            <a:pPr lvl="1"/>
            <a:r>
              <a:rPr lang="fa-IR" dirty="0"/>
              <a:t>توضیحات بخش دوم</a:t>
            </a:r>
            <a:endParaRPr lang="en-US" dirty="0"/>
          </a:p>
          <a:p>
            <a:pPr lvl="2"/>
            <a:r>
              <a:rPr lang="fa-IR" dirty="0"/>
              <a:t>توضیحات بخش سوم</a:t>
            </a:r>
            <a:endParaRPr lang="en-US" dirty="0"/>
          </a:p>
          <a:p>
            <a:pPr lvl="3"/>
            <a:r>
              <a:rPr lang="fa-IR" dirty="0"/>
              <a:t>توضیحات بخش چهارم</a:t>
            </a:r>
            <a:endParaRPr lang="en-US" dirty="0"/>
          </a:p>
          <a:p>
            <a:pPr lvl="4"/>
            <a:r>
              <a:rPr lang="fa-IR" dirty="0"/>
              <a:t>توضیحات بخش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5347" y="433880"/>
            <a:ext cx="6260905" cy="572644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35347" y="1197405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a-IR" dirty="0"/>
              <a:t>توضیحات را وارد نمایید</a:t>
            </a:r>
            <a:endParaRPr lang="en-US" dirty="0"/>
          </a:p>
          <a:p>
            <a:pPr lvl="1"/>
            <a:r>
              <a:rPr lang="fa-IR" dirty="0"/>
              <a:t>توضیحات بخش دوم</a:t>
            </a:r>
            <a:endParaRPr lang="en-US" dirty="0"/>
          </a:p>
          <a:p>
            <a:pPr lvl="2"/>
            <a:r>
              <a:rPr lang="fa-IR" dirty="0"/>
              <a:t>توضیحات بخش سوم</a:t>
            </a:r>
            <a:endParaRPr lang="en-US" dirty="0"/>
          </a:p>
          <a:p>
            <a:pPr lvl="3"/>
            <a:r>
              <a:rPr lang="fa-IR" dirty="0"/>
              <a:t>توضیحات بخش چهارم</a:t>
            </a:r>
            <a:endParaRPr lang="en-US" dirty="0"/>
          </a:p>
          <a:p>
            <a:pPr lvl="4"/>
            <a:r>
              <a:rPr lang="fa-IR" dirty="0"/>
              <a:t>توضیحات بخش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55521"/>
            <a:ext cx="7772400" cy="2671211"/>
          </a:xfrm>
        </p:spPr>
        <p:txBody>
          <a:bodyPr anchor="t">
            <a:normAutofit/>
          </a:bodyPr>
          <a:lstStyle>
            <a:lvl1pPr algn="r" rtl="1">
              <a:defRPr sz="1800" b="1" cap="all"/>
            </a:lvl1pPr>
          </a:lstStyle>
          <a:p>
            <a:r>
              <a:rPr lang="fa-IR" dirty="0"/>
              <a:t>با کلیک کردن توضیحات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044701"/>
            <a:ext cx="7772400" cy="61082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dirty="0"/>
              <a:t>توضیحات را وارد نمایید</a:t>
            </a:r>
            <a:endParaRPr lang="en-US" dirty="0"/>
          </a:p>
          <a:p>
            <a:pPr lvl="1"/>
            <a:r>
              <a:rPr lang="fa-IR" dirty="0"/>
              <a:t>توضیحات بخش دوم</a:t>
            </a:r>
            <a:endParaRPr lang="en-US" dirty="0"/>
          </a:p>
          <a:p>
            <a:pPr lvl="2"/>
            <a:r>
              <a:rPr lang="fa-IR" dirty="0"/>
              <a:t>توضیحات بخش سوم</a:t>
            </a:r>
            <a:endParaRPr lang="en-US" dirty="0"/>
          </a:p>
          <a:p>
            <a:pPr lvl="3"/>
            <a:r>
              <a:rPr lang="fa-IR" dirty="0"/>
              <a:t>توضیحات بخش چهارم</a:t>
            </a:r>
            <a:endParaRPr lang="en-US" dirty="0"/>
          </a:p>
          <a:p>
            <a:pPr lvl="4"/>
            <a:r>
              <a:rPr lang="fa-IR" dirty="0"/>
              <a:t>توضیحات بخش پنجم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dirty="0"/>
              <a:t>توضیحات را وارد نمایید</a:t>
            </a:r>
            <a:endParaRPr lang="en-US" dirty="0"/>
          </a:p>
          <a:p>
            <a:pPr lvl="1"/>
            <a:r>
              <a:rPr lang="fa-IR" dirty="0"/>
              <a:t>توضیحات بخش دوم</a:t>
            </a:r>
            <a:endParaRPr lang="en-US" dirty="0"/>
          </a:p>
          <a:p>
            <a:pPr lvl="2"/>
            <a:r>
              <a:rPr lang="fa-IR" dirty="0"/>
              <a:t>توضیحات بخش سوم</a:t>
            </a:r>
            <a:endParaRPr lang="en-US" dirty="0"/>
          </a:p>
          <a:p>
            <a:pPr lvl="3"/>
            <a:r>
              <a:rPr lang="fa-IR" dirty="0"/>
              <a:t>توضیحات بخش چهارم</a:t>
            </a:r>
            <a:endParaRPr lang="en-US" dirty="0"/>
          </a:p>
          <a:p>
            <a:pPr lvl="4"/>
            <a:r>
              <a:rPr lang="fa-IR" dirty="0"/>
              <a:t>توضیحات بخش پنجم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586585"/>
            <a:ext cx="8246070" cy="763525"/>
          </a:xfrm>
        </p:spPr>
        <p:txBody>
          <a:bodyPr>
            <a:normAutofit/>
          </a:bodyPr>
          <a:lstStyle>
            <a:lvl1pPr algn="r">
              <a:defRPr sz="28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879" y="1939223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6879" y="2419044"/>
            <a:ext cx="4040188" cy="2137871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dirty="0"/>
              <a:t>توضیحات را وارد نمایید</a:t>
            </a:r>
            <a:endParaRPr lang="en-US" dirty="0"/>
          </a:p>
          <a:p>
            <a:pPr lvl="1"/>
            <a:r>
              <a:rPr lang="fa-IR" dirty="0"/>
              <a:t>توضیحات بخش دوم</a:t>
            </a:r>
            <a:endParaRPr lang="en-US" dirty="0"/>
          </a:p>
          <a:p>
            <a:pPr lvl="2"/>
            <a:r>
              <a:rPr lang="fa-IR" dirty="0"/>
              <a:t>توضیحات بخش سوم</a:t>
            </a:r>
            <a:endParaRPr lang="en-US" dirty="0"/>
          </a:p>
          <a:p>
            <a:pPr lvl="3"/>
            <a:r>
              <a:rPr lang="fa-IR" dirty="0"/>
              <a:t>توضیحات بخش چهارم</a:t>
            </a:r>
            <a:endParaRPr lang="en-US" dirty="0"/>
          </a:p>
          <a:p>
            <a:pPr lvl="4"/>
            <a:r>
              <a:rPr lang="fa-IR" dirty="0"/>
              <a:t>توضیحات بخش پنجم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939223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0" y="2419044"/>
            <a:ext cx="4041775" cy="2137871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dirty="0"/>
              <a:t>توضیحات را وارد نمایید</a:t>
            </a:r>
            <a:endParaRPr lang="en-US" dirty="0"/>
          </a:p>
          <a:p>
            <a:pPr lvl="1"/>
            <a:r>
              <a:rPr lang="fa-IR" dirty="0"/>
              <a:t>توضیحات بخش دوم</a:t>
            </a:r>
            <a:endParaRPr lang="en-US" dirty="0"/>
          </a:p>
          <a:p>
            <a:pPr lvl="2"/>
            <a:r>
              <a:rPr lang="fa-IR" dirty="0"/>
              <a:t>توضیحات بخش سوم</a:t>
            </a:r>
            <a:endParaRPr lang="en-US" dirty="0"/>
          </a:p>
          <a:p>
            <a:pPr lvl="3"/>
            <a:r>
              <a:rPr lang="fa-IR" dirty="0"/>
              <a:t>توضیحات بخش چهارم</a:t>
            </a:r>
            <a:endParaRPr lang="en-US" dirty="0"/>
          </a:p>
          <a:p>
            <a:pPr lvl="4"/>
            <a:r>
              <a:rPr lang="fa-IR" dirty="0"/>
              <a:t>توضیحات بخش پنجم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dirty="0"/>
              <a:t>توضیحات را وارد نمایید</a:t>
            </a:r>
            <a:endParaRPr lang="en-US" dirty="0"/>
          </a:p>
          <a:p>
            <a:pPr lvl="1"/>
            <a:r>
              <a:rPr lang="fa-IR" dirty="0"/>
              <a:t>توضیحات بخش دوم</a:t>
            </a:r>
            <a:endParaRPr lang="en-US" dirty="0"/>
          </a:p>
          <a:p>
            <a:pPr lvl="2"/>
            <a:r>
              <a:rPr lang="fa-IR" dirty="0"/>
              <a:t>توضیحات بخش سوم</a:t>
            </a:r>
            <a:endParaRPr lang="en-US" dirty="0"/>
          </a:p>
          <a:p>
            <a:pPr lvl="3"/>
            <a:r>
              <a:rPr lang="fa-IR" dirty="0"/>
              <a:t>توضیحات بخش چهارم</a:t>
            </a:r>
            <a:endParaRPr lang="en-US" dirty="0"/>
          </a:p>
          <a:p>
            <a:pPr lvl="4"/>
            <a:r>
              <a:rPr lang="fa-IR" dirty="0"/>
              <a:t>توضیحات بخش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914400" rtl="1" eaLnBrk="1" latinLnBrk="0" hangingPunct="1">
        <a:spcBef>
          <a:spcPct val="0"/>
        </a:spcBef>
        <a:buNone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2  Sina" panose="00000700000000000000" pitchFamily="2" charset="-78"/>
        </a:defRPr>
      </a:lvl1pPr>
    </p:titleStyle>
    <p:bodyStyle>
      <a:lvl1pPr marL="342900" indent="-342900" algn="r" defTabSz="914400" rtl="1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2  Sina" panose="00000700000000000000" pitchFamily="2" charset="-78"/>
        </a:defRPr>
      </a:lvl1pPr>
      <a:lvl2pPr marL="742950" indent="-285750" algn="r" defTabSz="914400" rtl="1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2  Sina" panose="00000700000000000000" pitchFamily="2" charset="-78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2  Sina" panose="00000700000000000000" pitchFamily="2" charset="-78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2  Sina" panose="00000700000000000000" pitchFamily="2" charset="-78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2  Sina" panose="00000700000000000000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DF31-641F-49E5-8076-0AFB05353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81BF5-9F9B-4D20-B9FD-55AF980B1A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1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D5D7-86E5-4F46-A20E-023DDCAE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54F39-80F4-4B48-A9AB-E19DEDC06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990D-2C9E-4AF2-96A4-E6617638E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870E7-CAFA-40B8-A4EB-0A75A82B0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9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7625-5104-4E07-882D-99AB0425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FEE66-91AC-4096-8BEF-662A7862C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1F10-9081-41D6-A806-30EFE73D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C86CA-B801-42BE-9C7A-47D2B5089F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B09E7-BEB2-4649-8A61-F7E9295B72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0975-C8ED-4D6E-B355-A1DA96E2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41B34-55B6-4806-BDFC-E0B9B6C78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5B607-1BBA-4FF1-8604-B3C8C96BD8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86256-448E-427D-9AD7-E7C3477EC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596F49-4408-4260-B5C7-CA88102B883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4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9949-A824-4F6F-98E9-9DDEE01B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7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324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2  Sina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Amarbartar</cp:lastModifiedBy>
  <cp:revision>121</cp:revision>
  <dcterms:created xsi:type="dcterms:W3CDTF">2013-08-21T19:17:07Z</dcterms:created>
  <dcterms:modified xsi:type="dcterms:W3CDTF">2017-11-11T06:43:44Z</dcterms:modified>
</cp:coreProperties>
</file>