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FFDC47"/>
    <a:srgbClr val="990099"/>
    <a:srgbClr val="FF4370"/>
    <a:srgbClr val="FE9202"/>
    <a:srgbClr val="FFF3E7"/>
    <a:srgbClr val="CCCC00"/>
    <a:srgbClr val="FFCC66"/>
    <a:srgbClr val="0070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Dubai" panose="020B0503030403030204" pitchFamily="34" charset="-78"/>
              </a:defRPr>
            </a:lvl1pPr>
          </a:lstStyle>
          <a:p>
            <a:fld id="{4A856B5F-A1E9-42EC-A3F6-B8CB25CD5513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Dubai" panose="020B0503030403030204" pitchFamily="34" charset="-78"/>
              </a:defRPr>
            </a:lvl1pPr>
          </a:lstStyle>
          <a:p>
            <a:fld id="{E8556DDD-E3A7-4DB9-A2D7-BFAD67EBF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8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95173" y="2769417"/>
            <a:ext cx="3664920" cy="61082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3640" y="1502816"/>
            <a:ext cx="3066453" cy="122163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8246070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350110"/>
            <a:ext cx="8246069" cy="3359504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260905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197406"/>
            <a:ext cx="6260905" cy="335835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55520"/>
            <a:ext cx="7772400" cy="2671212"/>
          </a:xfrm>
        </p:spPr>
        <p:txBody>
          <a:bodyPr anchor="t">
            <a:normAutofit/>
          </a:bodyPr>
          <a:lstStyle>
            <a:lvl1pPr algn="just" rtl="1">
              <a:defRPr sz="1800" b="0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458115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433880"/>
            <a:ext cx="8246071" cy="610820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1812" y="150281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113635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0281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113635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Dubai" panose="020B0503030403030204" pitchFamily="34" charset="-78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Dubai" panose="020B0503030403030204" pitchFamily="34" charset="-78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Dubai" panose="020B0503030403030204" pitchFamily="34" charset="-78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Dubai" panose="020B0503030403030204" pitchFamily="34" charset="-78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Dubai" panose="020B0503030403030204" pitchFamily="34" charset="-78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Dubai" panose="020B0503030403030204" pitchFamily="34" charset="-78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10A5C-29C1-4187-9D43-BC4AC9DD8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17FD3-AFF7-448E-A277-0C78E3117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5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1F57-4BF8-4AFB-BFF9-452F9C81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10AA1-BB06-4DC2-AB7F-44C425957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4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DF46C-925B-4B7B-A475-95D73EBC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021CE-1FC3-4E67-A29A-FC6A83E5D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C7D5-CD9F-4A07-9D1F-60856FED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2A26D-98C5-4E6C-868D-58CC1E9189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9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8F83-1804-45A9-9887-864F923C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88C5-E609-47F2-B4C5-69765523F0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13453-3F03-4971-8F45-A259157A2F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D6E7-383A-4D78-AE52-8947D167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1A6EA-E3C0-4ADE-8648-A635D09B08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0636-E442-4B57-8B3D-5789AD94FE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B3BC0-7F68-4ED7-AA53-83235FC03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2F10C-4275-4F3B-A07E-06207027D3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7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61E2-7B3C-4585-BD32-CA873546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6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Dubai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140</cp:revision>
  <dcterms:created xsi:type="dcterms:W3CDTF">2013-08-21T19:17:07Z</dcterms:created>
  <dcterms:modified xsi:type="dcterms:W3CDTF">2017-11-11T06:32:22Z</dcterms:modified>
</cp:coreProperties>
</file>