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2900"/>
    <a:srgbClr val="FFDC47"/>
    <a:srgbClr val="990099"/>
    <a:srgbClr val="FF4370"/>
    <a:srgbClr val="FE9202"/>
    <a:srgbClr val="FFF3E7"/>
    <a:srgbClr val="5EEC3C"/>
    <a:srgbClr val="CCCC00"/>
    <a:srgbClr val="FFCC66"/>
    <a:srgbClr val="007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76056-A642-40B3-A6D2-DF83ABC1FB87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96883-9EC2-4D35-8FE1-3EB1405AA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67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6" y="1808225"/>
            <a:ext cx="3664920" cy="152705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2800">
                <a:solidFill>
                  <a:srgbClr val="EB2900"/>
                </a:solidFill>
              </a:defRPr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8965" y="3640685"/>
            <a:ext cx="3664921" cy="610820"/>
          </a:xfrm>
        </p:spPr>
        <p:txBody>
          <a:bodyPr>
            <a:noAutofit/>
          </a:bodyPr>
          <a:lstStyle>
            <a:lvl1pPr marL="0" indent="0" algn="r">
              <a:buNone/>
              <a:defRPr sz="1800" b="0" i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281175"/>
            <a:ext cx="8246070" cy="610820"/>
          </a:xfrm>
        </p:spPr>
        <p:txBody>
          <a:bodyPr>
            <a:normAutofit/>
          </a:bodyPr>
          <a:lstStyle>
            <a:lvl1pPr algn="ctr">
              <a:defRPr sz="2800" baseline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197405"/>
            <a:ext cx="8246070" cy="3512209"/>
          </a:xfrm>
        </p:spPr>
        <p:txBody>
          <a:bodyPr/>
          <a:lstStyle>
            <a:lvl1pPr algn="r">
              <a:defRPr sz="2800"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a-IR" dirty="0"/>
              <a:t>توضیحات راوارد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433880"/>
            <a:ext cx="6260905" cy="572644"/>
          </a:xfrm>
        </p:spPr>
        <p:txBody>
          <a:bodyPr>
            <a:noAutofit/>
          </a:bodyPr>
          <a:lstStyle>
            <a:lvl1pPr algn="ctr">
              <a:defRPr sz="280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5" y="1197406"/>
            <a:ext cx="6260905" cy="3358356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a-IR" dirty="0"/>
              <a:t>توضیحات راوارد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655520"/>
            <a:ext cx="7772400" cy="2671212"/>
          </a:xfrm>
        </p:spPr>
        <p:txBody>
          <a:bodyPr anchor="t">
            <a:normAutofit/>
          </a:bodyPr>
          <a:lstStyle>
            <a:lvl1pPr algn="just">
              <a:defRPr sz="1800" b="1" cap="all"/>
            </a:lvl1pPr>
          </a:lstStyle>
          <a:p>
            <a:r>
              <a:rPr lang="fa-IR" dirty="0"/>
              <a:t>با کلیک کردن توضیحات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1197405"/>
            <a:ext cx="7772400" cy="458115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dirty="0"/>
              <a:t>با کلیک کردن توضیحات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توضیحات راوارد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توضیحات راوارد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281175"/>
            <a:ext cx="8246071" cy="610820"/>
          </a:xfrm>
        </p:spPr>
        <p:txBody>
          <a:bodyPr>
            <a:normAutofit/>
          </a:bodyPr>
          <a:lstStyle>
            <a:lvl1pPr algn="ctr">
              <a:defRPr sz="2800" baseline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توضیحات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1812" y="1655520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 توضیحات را وارد نمایید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79" y="2266340"/>
            <a:ext cx="4040188" cy="2137871"/>
          </a:xfrm>
        </p:spPr>
        <p:txBody>
          <a:bodyPr>
            <a:no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  <a:lvl2pPr algn="ctr">
              <a:defRPr sz="1600">
                <a:solidFill>
                  <a:schemeClr val="bg1"/>
                </a:solidFill>
              </a:defRPr>
            </a:lvl2pPr>
            <a:lvl3pPr algn="ctr">
              <a:defRPr sz="1400">
                <a:solidFill>
                  <a:schemeClr val="bg1"/>
                </a:solidFill>
              </a:defRPr>
            </a:lvl3pPr>
            <a:lvl4pPr algn="ctr">
              <a:defRPr sz="1200">
                <a:solidFill>
                  <a:schemeClr val="bg1"/>
                </a:solidFill>
              </a:defRPr>
            </a:lvl4pPr>
            <a:lvl5pPr algn="ctr">
              <a:defRPr sz="12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توضیحات راوارد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0" y="1655520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 توضیحات را وارد نمایید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0" y="2266340"/>
            <a:ext cx="4041775" cy="2137871"/>
          </a:xfrm>
        </p:spPr>
        <p:txBody>
          <a:bodyPr>
            <a:no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  <a:lvl2pPr algn="ctr">
              <a:defRPr sz="1600">
                <a:solidFill>
                  <a:schemeClr val="bg1"/>
                </a:solidFill>
              </a:defRPr>
            </a:lvl2pPr>
            <a:lvl3pPr algn="ctr">
              <a:defRPr sz="1400">
                <a:solidFill>
                  <a:schemeClr val="bg1"/>
                </a:solidFill>
              </a:defRPr>
            </a:lvl3pPr>
            <a:lvl4pPr algn="ctr">
              <a:defRPr sz="1200">
                <a:solidFill>
                  <a:schemeClr val="bg1"/>
                </a:solidFill>
              </a:defRPr>
            </a:lvl4pPr>
            <a:lvl5pPr algn="ctr">
              <a:defRPr sz="12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توضیحات راوارد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dirty="0"/>
              <a:t>با کلیک کردن توضیحات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/>
              <a:t>توضیحات راوارد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1" eaLnBrk="1" latinLnBrk="0" hangingPunct="1">
        <a:spcBef>
          <a:spcPct val="0"/>
        </a:spcBef>
        <a:buNone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2  Sina" panose="00000700000000000000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2  Sina" panose="00000700000000000000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2  Sina" panose="00000700000000000000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2  Sina" panose="00000700000000000000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400" kern="1200">
          <a:solidFill>
            <a:schemeClr val="bg1"/>
          </a:solidFill>
          <a:latin typeface="+mn-lt"/>
          <a:ea typeface="+mn-ea"/>
          <a:cs typeface="2  Sina" panose="00000700000000000000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1400" kern="1200">
          <a:solidFill>
            <a:schemeClr val="bg1"/>
          </a:solidFill>
          <a:latin typeface="+mn-lt"/>
          <a:ea typeface="+mn-ea"/>
          <a:cs typeface="2  Sina" panose="000007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70B2B-518F-4B8F-83B2-63A0AB42CF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D00EFF-6C3E-4B1C-B7D3-17937B633F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78556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0B20E-59A1-4020-B5D2-22658EF08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D2F5D-F950-4F52-998C-872E140DD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69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A90BF-3BF1-4589-A817-D469E773C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BF76F-7CFA-4D07-A11D-DA61F17E9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8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55B35-9542-4E44-9381-595548B39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BC0C0-4E59-424F-AD6A-24D477E0D6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01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30AEB-125B-40F9-AEF8-964F64B4A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F2D95-89A7-4FBF-85F2-DF73784451C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1F1F6-49ED-4984-B310-224FAAB75C1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48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E2DBA-43CE-41FC-9B95-1081828AD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4F730F-D9A3-455E-900D-E2B7412BFD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B722EC-BD43-47BA-BFD4-5F4D4C95959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AB4FEC-8DDC-4417-A0A2-8267AF0A48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25E59D-97ED-4E79-8817-4E865EB5A79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FCEC2-FB6F-451B-B5B2-F80BEA7E9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3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5898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2  Sina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Amarbartar</cp:lastModifiedBy>
  <cp:revision>136</cp:revision>
  <dcterms:created xsi:type="dcterms:W3CDTF">2013-08-21T19:17:07Z</dcterms:created>
  <dcterms:modified xsi:type="dcterms:W3CDTF">2017-11-11T06:25:29Z</dcterms:modified>
</cp:coreProperties>
</file>