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A00"/>
    <a:srgbClr val="007033"/>
    <a:srgbClr val="FFCC66"/>
    <a:srgbClr val="990099"/>
    <a:srgbClr val="CC0099"/>
    <a:srgbClr val="FE9202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73D8A-A041-4AE5-BC85-6B6721BAF0E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E1922-6067-4831-8370-03AC7322D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5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0" y="1350110"/>
            <a:ext cx="4275740" cy="106893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0" y="2724455"/>
            <a:ext cx="4275740" cy="610820"/>
          </a:xfrm>
        </p:spPr>
        <p:txBody>
          <a:bodyPr>
            <a:noAutofit/>
          </a:bodyPr>
          <a:lstStyle>
            <a:lvl1pPr marL="0" indent="0" algn="r">
              <a:buNone/>
              <a:defRPr sz="2000" b="0" i="0">
                <a:solidFill>
                  <a:srgbClr val="6C1A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28470"/>
            <a:ext cx="8246070" cy="916230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502815"/>
            <a:ext cx="8246070" cy="3206805"/>
          </a:xfrm>
        </p:spPr>
        <p:txBody>
          <a:bodyPr/>
          <a:lstStyle>
            <a:lvl1pPr algn="r">
              <a:defRPr sz="2800">
                <a:solidFill>
                  <a:srgbClr val="6C1A00"/>
                </a:solidFill>
              </a:defRPr>
            </a:lvl1pPr>
            <a:lvl2pPr algn="r">
              <a:defRPr>
                <a:solidFill>
                  <a:srgbClr val="6C1A00"/>
                </a:solidFill>
              </a:defRPr>
            </a:lvl2pPr>
            <a:lvl3pPr algn="r">
              <a:defRPr>
                <a:solidFill>
                  <a:srgbClr val="6C1A00"/>
                </a:solidFill>
              </a:defRPr>
            </a:lvl3pPr>
            <a:lvl4pPr algn="r">
              <a:defRPr>
                <a:solidFill>
                  <a:srgbClr val="6C1A00"/>
                </a:solidFill>
              </a:defRPr>
            </a:lvl4pPr>
            <a:lvl5pPr algn="r">
              <a:defRPr>
                <a:solidFill>
                  <a:srgbClr val="6C1A00"/>
                </a:solidFill>
              </a:defRPr>
            </a:lvl5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5347" y="433880"/>
            <a:ext cx="6260905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rgbClr val="6C1A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835347" y="1197405"/>
            <a:ext cx="6260905" cy="3511061"/>
          </a:xfrm>
        </p:spPr>
        <p:txBody>
          <a:bodyPr/>
          <a:lstStyle>
            <a:lvl1pPr>
              <a:defRPr sz="2800">
                <a:solidFill>
                  <a:srgbClr val="6C1A00"/>
                </a:solidFill>
              </a:defRPr>
            </a:lvl1pPr>
            <a:lvl2pPr>
              <a:defRPr>
                <a:solidFill>
                  <a:srgbClr val="6C1A00"/>
                </a:solidFill>
              </a:defRPr>
            </a:lvl2pPr>
            <a:lvl3pPr>
              <a:defRPr>
                <a:solidFill>
                  <a:srgbClr val="6C1A00"/>
                </a:solidFill>
              </a:defRPr>
            </a:lvl3pPr>
            <a:lvl4pPr>
              <a:defRPr>
                <a:solidFill>
                  <a:srgbClr val="6C1A00"/>
                </a:solidFill>
              </a:defRPr>
            </a:lvl4pPr>
            <a:lvl5pPr>
              <a:defRPr>
                <a:solidFill>
                  <a:srgbClr val="6C1A00"/>
                </a:solidFill>
              </a:defRPr>
            </a:lvl5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60930"/>
            <a:ext cx="7772400" cy="2365802"/>
          </a:xfrm>
        </p:spPr>
        <p:txBody>
          <a:bodyPr anchor="t">
            <a:normAutofit/>
          </a:bodyPr>
          <a:lstStyle>
            <a:lvl1pPr algn="just">
              <a:defRPr sz="1800" b="1" cap="all"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197405"/>
            <a:ext cx="7772400" cy="640919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763525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633814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6C1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113635"/>
            <a:ext cx="4040188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rgbClr val="6C1A00"/>
                </a:solidFill>
              </a:defRPr>
            </a:lvl1pPr>
            <a:lvl2pPr algn="ctr">
              <a:defRPr sz="1600">
                <a:solidFill>
                  <a:srgbClr val="6C1A00"/>
                </a:solidFill>
              </a:defRPr>
            </a:lvl2pPr>
            <a:lvl3pPr algn="ctr">
              <a:defRPr sz="1400">
                <a:solidFill>
                  <a:srgbClr val="6C1A00"/>
                </a:solidFill>
              </a:defRPr>
            </a:lvl3pPr>
            <a:lvl4pPr algn="ctr">
              <a:defRPr sz="1200">
                <a:solidFill>
                  <a:srgbClr val="6C1A00"/>
                </a:solidFill>
              </a:defRPr>
            </a:lvl4pPr>
            <a:lvl5pPr algn="ctr">
              <a:defRPr sz="1200">
                <a:solidFill>
                  <a:srgbClr val="6C1A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633814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6C1A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113635"/>
            <a:ext cx="4041775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rgbClr val="6C1A00"/>
                </a:solidFill>
              </a:defRPr>
            </a:lvl1pPr>
            <a:lvl2pPr algn="ctr">
              <a:defRPr sz="1600">
                <a:solidFill>
                  <a:srgbClr val="6C1A00"/>
                </a:solidFill>
              </a:defRPr>
            </a:lvl2pPr>
            <a:lvl3pPr algn="ctr">
              <a:defRPr sz="1400">
                <a:solidFill>
                  <a:srgbClr val="6C1A00"/>
                </a:solidFill>
              </a:defRPr>
            </a:lvl3pPr>
            <a:lvl4pPr algn="ctr">
              <a:defRPr sz="1200">
                <a:solidFill>
                  <a:srgbClr val="6C1A00"/>
                </a:solidFill>
              </a:defRPr>
            </a:lvl4pPr>
            <a:lvl5pPr algn="ctr">
              <a:defRPr sz="1200">
                <a:solidFill>
                  <a:srgbClr val="6C1A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با کلیک کردن توضیحات را وارد کنید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3E4CF-2C15-499A-94B6-8A58A6A60B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2586D-CCE0-4559-9956-7AD531E8A0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5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80737-2CCB-44CB-B198-2F8DA02CE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0D853-6CD5-4A10-91E7-85E1CE435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4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6CCDB-FE82-4320-96A7-73168786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96693-6072-4D02-8FFB-7667C70C4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2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6A3A4-55A6-43DB-93BF-CDED3B9CA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BB942-D1A2-4725-B1BA-E04BBD4730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AD15-28E0-4E05-9DD0-BFA205273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B012F-A5CF-464A-B8A1-839D78DF78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66CDA-63F9-40CE-9F34-67F4CD0F4E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84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2E22B-9396-42CA-850B-94EF1F63C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1D21E-B284-4122-8339-2DDFECD1FF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D8AEF-1963-4182-8203-B9F9917105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F93F7-1EF1-4946-9976-A11ECAB732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FFA3A-BCFB-4D22-B239-2D04F16BC4E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9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430B-2174-4AA9-9172-3ED70B770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0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03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122</cp:revision>
  <dcterms:created xsi:type="dcterms:W3CDTF">2013-08-21T19:17:07Z</dcterms:created>
  <dcterms:modified xsi:type="dcterms:W3CDTF">2017-11-08T09:39:41Z</dcterms:modified>
</cp:coreProperties>
</file>