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AACC"/>
    <a:srgbClr val="FE9202"/>
    <a:srgbClr val="5EEC3C"/>
    <a:srgbClr val="FFC901"/>
    <a:srgbClr val="FF5001"/>
    <a:srgbClr val="1D3A00"/>
    <a:srgbClr val="6C1A00"/>
    <a:srgbClr val="003296"/>
    <a:srgbClr val="E39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D1298-B6FE-45E4-A72E-160E1BCFB40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75144-E5B2-42FE-A68A-B7B825D46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77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5771" y="2113635"/>
            <a:ext cx="5488230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400">
                <a:solidFill>
                  <a:srgbClr val="FFC901"/>
                </a:solidFill>
              </a:defRPr>
            </a:lvl1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5770" y="4098800"/>
            <a:ext cx="5493094" cy="458114"/>
          </a:xfrm>
        </p:spPr>
        <p:txBody>
          <a:bodyPr>
            <a:noAutofit/>
          </a:bodyPr>
          <a:lstStyle>
            <a:lvl1pPr marL="0" indent="0" algn="ctr">
              <a:buNone/>
              <a:defRPr sz="1800" b="0" i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610821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5"/>
            <a:ext cx="8246070" cy="3054101"/>
          </a:xfrm>
        </p:spPr>
        <p:txBody>
          <a:bodyPr>
            <a:normAutofit/>
          </a:bodyPr>
          <a:lstStyle>
            <a:lvl1pPr algn="r">
              <a:defRPr sz="2400">
                <a:solidFill>
                  <a:schemeClr val="accent1"/>
                </a:solidFill>
              </a:defRPr>
            </a:lvl1pPr>
            <a:lvl2pPr algn="r">
              <a:defRPr sz="2000">
                <a:solidFill>
                  <a:schemeClr val="accent1"/>
                </a:solidFill>
              </a:defRPr>
            </a:lvl2pPr>
            <a:lvl3pPr algn="r">
              <a:defRPr sz="1800">
                <a:solidFill>
                  <a:schemeClr val="accent1"/>
                </a:solidFill>
              </a:defRPr>
            </a:lvl3pPr>
            <a:lvl4pPr algn="r">
              <a:defRPr sz="1600">
                <a:solidFill>
                  <a:schemeClr val="accent1"/>
                </a:solidFill>
              </a:defRPr>
            </a:lvl4pPr>
            <a:lvl5pPr algn="r"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281175"/>
            <a:ext cx="6108200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1"/>
            <a:ext cx="5802789" cy="3512214"/>
          </a:xfrm>
        </p:spPr>
        <p:txBody>
          <a:bodyPr/>
          <a:lstStyle>
            <a:lvl1pPr>
              <a:defRPr sz="2800">
                <a:solidFill>
                  <a:srgbClr val="FE9202"/>
                </a:solidFill>
              </a:defRPr>
            </a:lvl1pPr>
            <a:lvl2pPr>
              <a:defRPr>
                <a:solidFill>
                  <a:srgbClr val="FE9202"/>
                </a:solidFill>
              </a:defRPr>
            </a:lvl2pPr>
            <a:lvl3pPr>
              <a:defRPr>
                <a:solidFill>
                  <a:srgbClr val="FE9202"/>
                </a:solidFill>
              </a:defRPr>
            </a:lvl3pPr>
            <a:lvl4pPr>
              <a:defRPr>
                <a:solidFill>
                  <a:srgbClr val="FE9202"/>
                </a:solidFill>
              </a:defRPr>
            </a:lvl4pPr>
            <a:lvl5pPr>
              <a:defRPr>
                <a:solidFill>
                  <a:srgbClr val="FE9202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>
                <a:solidFill>
                  <a:srgbClr val="00AACC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0"/>
            <a:ext cx="7772400" cy="1832460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044700"/>
            <a:ext cx="8093365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7030A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64123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113635"/>
            <a:ext cx="4040188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rgbClr val="00FF00"/>
                </a:solidFill>
              </a:defRPr>
            </a:lvl1pPr>
            <a:lvl2pPr algn="r">
              <a:defRPr sz="1800">
                <a:solidFill>
                  <a:srgbClr val="00FF00"/>
                </a:solidFill>
              </a:defRPr>
            </a:lvl2pPr>
            <a:lvl3pPr algn="r">
              <a:defRPr sz="1600">
                <a:solidFill>
                  <a:srgbClr val="00FF00"/>
                </a:solidFill>
              </a:defRPr>
            </a:lvl3pPr>
            <a:lvl4pPr algn="r">
              <a:defRPr sz="1400">
                <a:solidFill>
                  <a:srgbClr val="00FF00"/>
                </a:solidFill>
              </a:defRPr>
            </a:lvl4pPr>
            <a:lvl5pPr algn="r">
              <a:defRPr sz="1400">
                <a:solidFill>
                  <a:srgbClr val="00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64123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92D05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113635"/>
            <a:ext cx="4041775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rgbClr val="00FF00"/>
                </a:solidFill>
              </a:defRPr>
            </a:lvl1pPr>
            <a:lvl2pPr algn="r">
              <a:defRPr sz="1800">
                <a:solidFill>
                  <a:srgbClr val="00FF00"/>
                </a:solidFill>
              </a:defRPr>
            </a:lvl2pPr>
            <a:lvl3pPr algn="r">
              <a:defRPr sz="1600">
                <a:solidFill>
                  <a:srgbClr val="00FF00"/>
                </a:solidFill>
              </a:defRPr>
            </a:lvl3pPr>
            <a:lvl4pPr algn="r">
              <a:defRPr sz="1400">
                <a:solidFill>
                  <a:srgbClr val="00FF00"/>
                </a:solidFill>
              </a:defRPr>
            </a:lvl4pPr>
            <a:lvl5pPr algn="r">
              <a:defRPr sz="1400">
                <a:solidFill>
                  <a:srgbClr val="00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502815"/>
            <a:ext cx="8229600" cy="857250"/>
          </a:xfrm>
        </p:spPr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800" kern="1200">
          <a:solidFill>
            <a:srgbClr val="00B0F0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400" kern="1200">
          <a:solidFill>
            <a:srgbClr val="00B0F0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000" kern="1200">
          <a:solidFill>
            <a:srgbClr val="00B0F0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rgbClr val="00B0F0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rgbClr val="00B0F0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10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7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27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5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193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2017-07-14T17:31:59Z</dcterms:created>
  <dcterms:modified xsi:type="dcterms:W3CDTF">2017-09-25T09:05:08Z</dcterms:modified>
</cp:coreProperties>
</file>