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AA981-4E83-4A0C-8BE6-1F082F6C5AD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87AF1-2D6F-49C2-9C21-876B4B36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5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884577"/>
            <a:ext cx="763525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3258922"/>
            <a:ext cx="7940481" cy="61082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8246070" cy="916230"/>
          </a:xfrm>
        </p:spPr>
        <p:txBody>
          <a:bodyPr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433880"/>
            <a:ext cx="6566315" cy="572644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4" y="1044700"/>
            <a:ext cx="656631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60930"/>
            <a:ext cx="7772400" cy="2365802"/>
          </a:xfrm>
        </p:spPr>
        <p:txBody>
          <a:bodyPr anchor="t"/>
          <a:lstStyle>
            <a:lvl1pPr algn="just">
              <a:defRPr sz="1800" b="0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fa-IR" dirty="0"/>
              <a:t>با کلیلک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640919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7940659" cy="763525"/>
          </a:xfrm>
        </p:spPr>
        <p:txBody>
          <a:bodyPr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48110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6093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48110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6093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9BFC-786B-4846-9F2A-F94CBFF8D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965" y="1884577"/>
            <a:ext cx="3664920" cy="137434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D85D2-7B16-40C2-B560-2019C2B02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966" y="3258921"/>
            <a:ext cx="3664920" cy="9925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6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9497-B555-4E51-864A-F3D120C2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6F13C-1CE1-49A7-9AB6-27E74A082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278A-EE91-474A-A865-31D0A2117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3002C-F471-42AB-8A50-48358A59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5E57-8FE5-4027-B7B6-37B60073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F7491-795E-4AEB-B7B7-D0C6A4444B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182A-6166-4E65-89AC-211AC972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9FCEF-16E2-4240-900E-EAA58388A8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8A941-B886-45A1-BF0C-F213E2839D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FB98-5AF2-4DDE-A2D7-6E8B8722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8B588-FE1A-4848-8B52-0872108A15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0EE3C-ED45-443A-B6B9-89ECF7BD2C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3CFF-C180-40BF-BFB1-F066478F5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11B48-5446-4B56-B4B6-EBB21BA04A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1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739B-D4A0-4E6F-965E-96309478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5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76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114</cp:revision>
  <dcterms:created xsi:type="dcterms:W3CDTF">2013-08-21T19:17:07Z</dcterms:created>
  <dcterms:modified xsi:type="dcterms:W3CDTF">2017-11-02T07:38:49Z</dcterms:modified>
</cp:coreProperties>
</file>