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EC3C"/>
    <a:srgbClr val="1D3A00"/>
    <a:srgbClr val="6C1A00"/>
    <a:srgbClr val="003296"/>
    <a:srgbClr val="E39A39"/>
    <a:srgbClr val="FFC901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0" autoAdjust="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83611-A7B1-412E-BB13-FEDA1E5196A6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F0492-6060-4B0D-B826-819820EEC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0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197405"/>
            <a:ext cx="8246070" cy="137434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300" baseline="0">
                <a:solidFill>
                  <a:schemeClr val="bg1"/>
                </a:solidFill>
                <a:cs typeface="2  Sina" pitchFamily="2" charset="-78"/>
              </a:defRPr>
            </a:lvl1pPr>
          </a:lstStyle>
          <a:p>
            <a:r>
              <a:rPr lang="fa-IR" dirty="0"/>
              <a:t>با کلیک کردن، </a:t>
            </a:r>
            <a:br>
              <a:rPr lang="fa-IR" dirty="0"/>
            </a:br>
            <a:r>
              <a:rPr lang="fa-IR" dirty="0"/>
              <a:t>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670" y="2571750"/>
            <a:ext cx="8093366" cy="916230"/>
          </a:xfrm>
        </p:spPr>
        <p:txBody>
          <a:bodyPr>
            <a:normAutofit/>
          </a:bodyPr>
          <a:lstStyle>
            <a:lvl1pPr marL="0" indent="0" algn="r">
              <a:buNone/>
              <a:defRPr lang="en-US" sz="2300" kern="1200" baseline="0" dirty="0">
                <a:solidFill>
                  <a:schemeClr val="bg1"/>
                </a:solidFill>
                <a:latin typeface="+mj-lt"/>
                <a:ea typeface="+mj-ea"/>
                <a:cs typeface="2  Sina" pitchFamily="2" charset="-7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شرح مختصر از پروژه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28470"/>
            <a:ext cx="8246070" cy="610820"/>
          </a:xfrm>
        </p:spPr>
        <p:txBody>
          <a:bodyPr>
            <a:noAutofit/>
          </a:bodyPr>
          <a:lstStyle>
            <a:lvl1pPr algn="r" rtl="1">
              <a:defRPr sz="20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itchFamily="2" charset="-78"/>
              </a:defRPr>
            </a:lvl1pPr>
          </a:lstStyle>
          <a:p>
            <a:r>
              <a:rPr lang="fa-IR" dirty="0"/>
              <a:t>با کلیک کردن، </a:t>
            </a:r>
            <a:br>
              <a:rPr lang="fa-IR" dirty="0"/>
            </a:br>
            <a:r>
              <a:rPr lang="fa-IR" dirty="0"/>
              <a:t>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512216"/>
          </a:xfrm>
        </p:spPr>
        <p:txBody>
          <a:bodyPr/>
          <a:lstStyle>
            <a:lvl1pPr marL="457200" indent="-457200" algn="r" rtl="1">
              <a:lnSpc>
                <a:spcPct val="150000"/>
              </a:lnSpc>
              <a:buFont typeface="Wingdings" pitchFamily="2" charset="2"/>
              <a:buChar char="§"/>
              <a:defRPr sz="2800">
                <a:solidFill>
                  <a:schemeClr val="bg1"/>
                </a:solidFill>
                <a:cs typeface="2  Sina" pitchFamily="2" charset="-78"/>
              </a:defRPr>
            </a:lvl1pPr>
            <a:lvl2pPr marL="742950" indent="-285750" algn="r" rtl="1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  <a:cs typeface="2  Sina" pitchFamily="2" charset="-78"/>
              </a:defRPr>
            </a:lvl2pPr>
            <a:lvl3pPr marL="1257300" indent="-342900" algn="r" rtl="1">
              <a:lnSpc>
                <a:spcPct val="150000"/>
              </a:lnSpc>
              <a:buFont typeface="Wingdings" pitchFamily="2" charset="2"/>
              <a:buChar char="§"/>
              <a:defRPr baseline="0">
                <a:solidFill>
                  <a:schemeClr val="bg1"/>
                </a:solidFill>
                <a:cs typeface="2  Sina" pitchFamily="2" charset="-78"/>
              </a:defRPr>
            </a:lvl3pPr>
            <a:lvl4pPr marL="1600200" indent="-228600" algn="r" rtl="1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  <a:cs typeface="2  Sina" pitchFamily="2" charset="-78"/>
              </a:defRPr>
            </a:lvl4pPr>
            <a:lvl5pPr marL="2057400" indent="-228600" algn="r" rtl="1">
              <a:lnSpc>
                <a:spcPct val="150000"/>
              </a:lnSpc>
              <a:buFont typeface="Wingdings" pitchFamily="2" charset="2"/>
              <a:buChar char="§"/>
              <a:defRPr>
                <a:solidFill>
                  <a:schemeClr val="bg1"/>
                </a:solidFill>
                <a:cs typeface="2  Sina" pitchFamily="2" charset="-78"/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8720" y="281175"/>
            <a:ext cx="6108200" cy="572644"/>
          </a:xfrm>
        </p:spPr>
        <p:txBody>
          <a:bodyPr>
            <a:noAutofit/>
          </a:bodyPr>
          <a:lstStyle>
            <a:lvl1pPr algn="r" rtl="1">
              <a:defRPr sz="24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itchFamily="2" charset="-78"/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8720" y="1044700"/>
            <a:ext cx="6108200" cy="3625589"/>
          </a:xfrm>
        </p:spPr>
        <p:txBody>
          <a:bodyPr>
            <a:normAutofit/>
          </a:bodyPr>
          <a:lstStyle>
            <a:lvl1pPr marL="342900" indent="-342900" algn="r" rtl="1">
              <a:lnSpc>
                <a:spcPct val="150000"/>
              </a:lnSpc>
              <a:buFont typeface="Wingdings" pitchFamily="2" charset="2"/>
              <a:buChar char="§"/>
              <a:defRPr sz="2400">
                <a:solidFill>
                  <a:schemeClr val="tx1"/>
                </a:solidFill>
                <a:cs typeface="2  Sina" pitchFamily="2" charset="-78"/>
              </a:defRPr>
            </a:lvl1pPr>
            <a:lvl2pPr marL="742950" indent="-285750" algn="r" rtl="1">
              <a:lnSpc>
                <a:spcPct val="150000"/>
              </a:lnSpc>
              <a:buFont typeface="Wingdings" pitchFamily="2" charset="2"/>
              <a:buChar char="§"/>
              <a:defRPr sz="2400">
                <a:solidFill>
                  <a:schemeClr val="tx1"/>
                </a:solidFill>
                <a:cs typeface="2  Sina" pitchFamily="2" charset="-78"/>
              </a:defRPr>
            </a:lvl2pPr>
            <a:lvl3pPr marL="1143000" indent="-228600" algn="r" rtl="1">
              <a:lnSpc>
                <a:spcPct val="150000"/>
              </a:lnSpc>
              <a:buFont typeface="Wingdings" pitchFamily="2" charset="2"/>
              <a:buChar char="§"/>
              <a:defRPr sz="2000">
                <a:solidFill>
                  <a:schemeClr val="tx1"/>
                </a:solidFill>
                <a:cs typeface="2  Sina" pitchFamily="2" charset="-78"/>
              </a:defRPr>
            </a:lvl3pPr>
            <a:lvl4pPr marL="1600200" indent="-228600" algn="r" rtl="1">
              <a:lnSpc>
                <a:spcPct val="150000"/>
              </a:lnSpc>
              <a:buFont typeface="Wingdings" pitchFamily="2" charset="2"/>
              <a:buChar char="§"/>
              <a:defRPr sz="1800">
                <a:solidFill>
                  <a:schemeClr val="tx1"/>
                </a:solidFill>
                <a:cs typeface="2  Sina" pitchFamily="2" charset="-78"/>
              </a:defRPr>
            </a:lvl4pPr>
            <a:lvl5pPr marL="2057400" indent="-228600" algn="r" rtl="1">
              <a:lnSpc>
                <a:spcPct val="150000"/>
              </a:lnSpc>
              <a:buFont typeface="Wingdings" pitchFamily="2" charset="2"/>
              <a:buChar char="§"/>
              <a:defRPr sz="1800">
                <a:solidFill>
                  <a:schemeClr val="tx1"/>
                </a:solidFill>
                <a:cs typeface="2  Sina" pitchFamily="2" charset="-78"/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4375" y="2113635"/>
            <a:ext cx="7772400" cy="2443280"/>
          </a:xfrm>
        </p:spPr>
        <p:txBody>
          <a:bodyPr anchor="t">
            <a:normAutofit/>
          </a:bodyPr>
          <a:lstStyle>
            <a:lvl1pPr algn="r" rtl="1">
              <a:defRPr sz="3200" b="1" cap="all">
                <a:solidFill>
                  <a:schemeClr val="bg1"/>
                </a:solidFill>
                <a:cs typeface="2  Sina" pitchFamily="2" charset="-78"/>
              </a:defRPr>
            </a:lvl1pPr>
          </a:lstStyle>
          <a:p>
            <a:r>
              <a:rPr lang="fa-IR" dirty="0"/>
              <a:t>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502815"/>
            <a:ext cx="7772400" cy="458115"/>
          </a:xfrm>
        </p:spPr>
        <p:txBody>
          <a:bodyPr anchor="b"/>
          <a:lstStyle>
            <a:lvl1pPr marL="0" indent="0" algn="r" rtl="1">
              <a:buNone/>
              <a:defRPr sz="2000" baseline="0">
                <a:solidFill>
                  <a:srgbClr val="00B050"/>
                </a:solidFill>
                <a:cs typeface="2  Sina" pitchFamily="2" charset="-7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عنوان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r" rtl="1">
              <a:defRPr sz="1600">
                <a:solidFill>
                  <a:schemeClr val="bg1"/>
                </a:solidFill>
                <a:cs typeface="2  Sina" pitchFamily="2" charset="-78"/>
              </a:defRPr>
            </a:lvl1pPr>
          </a:lstStyle>
          <a:p>
            <a:r>
              <a:rPr lang="fa-IR" dirty="0"/>
              <a:t>با کلیک کردن،موضوع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 marL="342900" indent="-34290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1pPr>
            <a:lvl2pPr marL="742950" indent="-28575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2pPr>
            <a:lvl3pPr marL="1143000" indent="-22860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3pPr>
            <a:lvl4pPr marL="1600200" indent="-22860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4pPr>
            <a:lvl5pPr marL="2057400" indent="-22860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 marL="342900" indent="-342900" algn="r" rtl="1">
              <a:lnSpc>
                <a:spcPct val="150000"/>
              </a:lnSpc>
              <a:buFont typeface="Wingdings" pitchFamily="2" charset="2"/>
              <a:buChar char="§"/>
              <a:defRPr sz="1600">
                <a:solidFill>
                  <a:schemeClr val="bg1"/>
                </a:solidFill>
                <a:cs typeface="2  Sina" pitchFamily="2" charset="-78"/>
              </a:defRPr>
            </a:lvl1pPr>
            <a:lvl2pPr marL="742950" indent="-285750" algn="r" rtl="1">
              <a:lnSpc>
                <a:spcPct val="150000"/>
              </a:lnSpc>
              <a:buFont typeface="Wingdings" pitchFamily="2" charset="2"/>
              <a:buChar char="§"/>
              <a:defRPr sz="1400">
                <a:solidFill>
                  <a:schemeClr val="bg1"/>
                </a:solidFill>
                <a:cs typeface="2  Sina" pitchFamily="2" charset="-78"/>
              </a:defRPr>
            </a:lvl2pPr>
            <a:lvl3pPr marL="1143000" indent="-228600" algn="r" rtl="1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chemeClr val="bg1"/>
                </a:solidFill>
                <a:cs typeface="2  Sina" pitchFamily="2" charset="-78"/>
              </a:defRPr>
            </a:lvl3pPr>
            <a:lvl4pPr marL="1600200" indent="-228600" algn="r" rtl="1">
              <a:lnSpc>
                <a:spcPct val="150000"/>
              </a:lnSpc>
              <a:buFont typeface="Wingdings" pitchFamily="2" charset="2"/>
              <a:buChar char="§"/>
              <a:defRPr sz="1100">
                <a:solidFill>
                  <a:schemeClr val="bg1"/>
                </a:solidFill>
                <a:cs typeface="2  Sina" pitchFamily="2" charset="-78"/>
              </a:defRPr>
            </a:lvl4pPr>
            <a:lvl5pPr marL="2057400" indent="-228600" algn="r" rtl="1">
              <a:lnSpc>
                <a:spcPct val="150000"/>
              </a:lnSpc>
              <a:buFont typeface="Wingdings" pitchFamily="2" charset="2"/>
              <a:buChar char="§"/>
              <a:defRPr sz="1100">
                <a:solidFill>
                  <a:schemeClr val="bg1"/>
                </a:solidFill>
                <a:cs typeface="2  Sina" pitchFamily="2" charset="-7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8093365" cy="610820"/>
          </a:xfrm>
        </p:spPr>
        <p:txBody>
          <a:bodyPr>
            <a:normAutofit/>
          </a:bodyPr>
          <a:lstStyle>
            <a:lvl1pPr algn="r" rtl="0">
              <a:defRPr sz="1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2  Sina" pitchFamily="2" charset="-78"/>
              </a:defRPr>
            </a:lvl1pPr>
          </a:lstStyle>
          <a:p>
            <a:r>
              <a:rPr lang="fa-IR" dirty="0"/>
              <a:t>با کلیک کردن،موضوع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488533"/>
            <a:ext cx="4040188" cy="479822"/>
          </a:xfrm>
        </p:spPr>
        <p:txBody>
          <a:bodyPr anchor="b"/>
          <a:lstStyle>
            <a:lvl1pPr marL="0" indent="0" algn="ctr">
              <a:buNone/>
              <a:defRPr lang="en-US" sz="1600" kern="120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کردن،موضوع را وارد نمایید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1960930"/>
            <a:ext cx="4040188" cy="2276294"/>
          </a:xfrm>
        </p:spPr>
        <p:txBody>
          <a:bodyPr>
            <a:normAutofit/>
          </a:bodyPr>
          <a:lstStyle>
            <a:lvl1pPr marL="342900" indent="-3429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1pPr>
            <a:lvl2pPr marL="742950" indent="-28575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2pPr>
            <a:lvl3pPr marL="1143000" indent="-2286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3pPr>
            <a:lvl4pPr marL="1600200" indent="-2286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4pPr>
            <a:lvl5pPr marL="2057400" indent="-2286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488533"/>
            <a:ext cx="4041775" cy="479822"/>
          </a:xfrm>
        </p:spPr>
        <p:txBody>
          <a:bodyPr anchor="b"/>
          <a:lstStyle>
            <a:lvl1pPr marL="0" indent="0" algn="ctr">
              <a:buNone/>
              <a:defRPr lang="fa-IR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1960930"/>
            <a:ext cx="4041775" cy="2276294"/>
          </a:xfrm>
        </p:spPr>
        <p:txBody>
          <a:bodyPr>
            <a:normAutofit/>
          </a:bodyPr>
          <a:lstStyle>
            <a:lvl1pPr marL="342900" indent="-3429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1pPr>
            <a:lvl2pPr marL="800100" indent="-34290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2pPr>
            <a:lvl3pPr marL="1200150" indent="-28575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3pPr>
            <a:lvl4pPr marL="1657350" indent="-28575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4pPr>
            <a:lvl5pPr marL="2114550" indent="-285750" algn="r" rtl="1">
              <a:lnSpc>
                <a:spcPct val="150000"/>
              </a:lnSpc>
              <a:buFont typeface="Wingdings" pitchFamily="2" charset="2"/>
              <a:buChar char="§"/>
              <a:defRPr lang="en-US" sz="1600" kern="1200" baseline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2  Sina" pitchFamily="2" charset="-7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ctr">
              <a:defRPr sz="2400">
                <a:cs typeface="2  Sina" pitchFamily="2" charset="-78"/>
              </a:defRPr>
            </a:lvl1pPr>
          </a:lstStyle>
          <a:p>
            <a:r>
              <a:rPr lang="fa-IR" dirty="0"/>
              <a:t>با کلیک کردن،موضوع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lang="en-US" sz="2300" kern="1200" baseline="0" dirty="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457200" indent="-4572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800" kern="1200">
          <a:solidFill>
            <a:schemeClr val="bg1"/>
          </a:solidFill>
          <a:latin typeface="+mn-lt"/>
          <a:ea typeface="+mn-ea"/>
          <a:cs typeface="2  Sina" pitchFamily="2" charset="-78"/>
        </a:defRPr>
      </a:lvl1pPr>
      <a:lvl2pPr marL="8001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400" kern="1200">
          <a:solidFill>
            <a:schemeClr val="bg1"/>
          </a:solidFill>
          <a:latin typeface="+mn-lt"/>
          <a:ea typeface="+mn-ea"/>
          <a:cs typeface="2  Sina" pitchFamily="2" charset="-78"/>
        </a:defRPr>
      </a:lvl2pPr>
      <a:lvl3pPr marL="12573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2  Sina" pitchFamily="2" charset="-78"/>
        </a:defRPr>
      </a:lvl3pPr>
      <a:lvl4pPr marL="16573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4pPr>
      <a:lvl5pPr marL="21145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bg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9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5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85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64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3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2017-07-10T13:58:19Z</dcterms:created>
  <dcterms:modified xsi:type="dcterms:W3CDTF">2017-09-25T08:57:52Z</dcterms:modified>
</cp:coreProperties>
</file>